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7562850" cy="1068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448" y="364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ca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676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7618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644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62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82874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0421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84861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552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0200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54784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1093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ca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ca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CB1DC-9BFD-6C4D-A070-515635433EAC}" type="datetimeFigureOut">
              <a:rPr lang="en-US" smtClean="0"/>
              <a:t>3/1/22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B2FC1-1D86-404F-9750-299FE2A3637C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2055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stelafisio28@gmail.com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27746" y="6645467"/>
            <a:ext cx="6981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ca-ES" sz="1600" dirty="0" smtClean="0">
                <a:solidFill>
                  <a:prstClr val="white"/>
                </a:solidFill>
                <a:latin typeface="Verdana"/>
                <a:cs typeface="Verdana"/>
              </a:rPr>
              <a:t>PALS</a:t>
            </a:r>
            <a:endParaRPr lang="ca-ES" sz="1600" dirty="0">
              <a:solidFill>
                <a:prstClr val="white"/>
              </a:solidFill>
              <a:latin typeface="Verdana"/>
              <a:cs typeface="Verdan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19186" y="5208101"/>
            <a:ext cx="341429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ca-ES" sz="2400" b="1" dirty="0" smtClean="0">
                <a:solidFill>
                  <a:prstClr val="white"/>
                </a:solidFill>
                <a:latin typeface="Verdana"/>
                <a:cs typeface="Verdana"/>
              </a:rPr>
              <a:t>Horari:</a:t>
            </a:r>
            <a:endParaRPr lang="ca-ES" sz="2400" b="1" dirty="0" smtClean="0">
              <a:solidFill>
                <a:prstClr val="white"/>
              </a:solidFill>
              <a:latin typeface="Verdana"/>
              <a:cs typeface="Verdana"/>
            </a:endParaRPr>
          </a:p>
          <a:p>
            <a:pPr lvl="0" algn="ctr"/>
            <a:r>
              <a:rPr lang="ca-ES" sz="2400" b="1" dirty="0" smtClean="0">
                <a:solidFill>
                  <a:prstClr val="white"/>
                </a:solidFill>
                <a:latin typeface="Verdana"/>
                <a:cs typeface="Verdana"/>
              </a:rPr>
              <a:t>dimecres a </a:t>
            </a:r>
            <a:r>
              <a:rPr lang="ca-ES" sz="2400" b="1" smtClean="0">
                <a:solidFill>
                  <a:prstClr val="white"/>
                </a:solidFill>
                <a:latin typeface="Verdana"/>
                <a:cs typeface="Verdana"/>
              </a:rPr>
              <a:t>les </a:t>
            </a:r>
            <a:r>
              <a:rPr lang="ca-ES" sz="2400" b="1" smtClean="0">
                <a:solidFill>
                  <a:prstClr val="white"/>
                </a:solidFill>
                <a:latin typeface="Verdana"/>
                <a:cs typeface="Verdana"/>
              </a:rPr>
              <a:t>16:45h</a:t>
            </a:r>
            <a:r>
              <a:rPr lang="ca-ES" sz="2400" b="1" dirty="0" smtClean="0">
                <a:solidFill>
                  <a:prstClr val="white"/>
                </a:solidFill>
                <a:latin typeface="Verdana"/>
                <a:cs typeface="Verdana"/>
              </a:rPr>
              <a:t>.</a:t>
            </a:r>
            <a:endParaRPr lang="ca-ES" sz="2400" b="1" dirty="0">
              <a:solidFill>
                <a:prstClr val="white"/>
              </a:solidFill>
              <a:latin typeface="Verdana"/>
              <a:cs typeface="Verdana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86399" y="7635519"/>
            <a:ext cx="6633961" cy="158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ca-ES" sz="1400" b="1" dirty="0"/>
              <a:t>Altres informacions</a:t>
            </a:r>
            <a:r>
              <a:rPr lang="ca-ES" sz="1400" dirty="0"/>
              <a:t>: Caminades i/o sessions d’activitat física per l’entorn natural i urbà del municipi mantenint la distància de seguretat i dirigides per professionals experts</a:t>
            </a:r>
            <a:r>
              <a:rPr lang="ca-ES" sz="1400" dirty="0" smtClean="0"/>
              <a:t>.</a:t>
            </a:r>
          </a:p>
          <a:p>
            <a:pPr algn="just">
              <a:lnSpc>
                <a:spcPct val="140000"/>
              </a:lnSpc>
            </a:pPr>
            <a:r>
              <a:rPr lang="ca-ES" sz="1400" dirty="0" smtClean="0"/>
              <a:t>No </a:t>
            </a:r>
            <a:r>
              <a:rPr lang="ca-ES" sz="1400" dirty="0"/>
              <a:t>es facilitarà bastons de marxa nòrdica. Places limitades.</a:t>
            </a:r>
            <a:endParaRPr lang="en-GB" sz="1400" dirty="0"/>
          </a:p>
          <a:p>
            <a:pPr algn="just">
              <a:lnSpc>
                <a:spcPct val="140000"/>
              </a:lnSpc>
            </a:pPr>
            <a:r>
              <a:rPr lang="ca-ES" sz="1400" dirty="0"/>
              <a:t>Per a més informació i inscripcions podeu contactar amb: </a:t>
            </a:r>
            <a:endParaRPr lang="en-GB" sz="1400" dirty="0"/>
          </a:p>
          <a:p>
            <a:pPr algn="just">
              <a:lnSpc>
                <a:spcPct val="140000"/>
              </a:lnSpc>
            </a:pPr>
            <a:r>
              <a:rPr lang="pt-BR" sz="1400" dirty="0"/>
              <a:t>Estela Gómez </a:t>
            </a:r>
            <a:r>
              <a:rPr lang="es-ES" sz="1400" dirty="0" smtClean="0"/>
              <a:t>– </a:t>
            </a:r>
            <a:r>
              <a:rPr lang="pt-BR" sz="1400" u="sng" dirty="0" smtClean="0">
                <a:hlinkClick r:id="rId3"/>
              </a:rPr>
              <a:t>grsalut10@</a:t>
            </a:r>
            <a:r>
              <a:rPr lang="pt-BR" sz="1400" u="sng" dirty="0">
                <a:hlinkClick r:id="rId3"/>
              </a:rPr>
              <a:t>gmail.com</a:t>
            </a:r>
            <a:r>
              <a:rPr lang="es-ES_tradnl" sz="1400" dirty="0"/>
              <a:t> </a:t>
            </a:r>
            <a:r>
              <a:rPr lang="pt-BR" sz="1400" dirty="0"/>
              <a:t>- Tel. 677 02 84 14</a:t>
            </a:r>
            <a:endParaRPr lang="en-GB" sz="1400" dirty="0"/>
          </a:p>
        </p:txBody>
      </p:sp>
      <p:pic>
        <p:nvPicPr>
          <p:cNvPr id="11" name="Imagen 10" descr="PA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340" y="9842293"/>
            <a:ext cx="1150554" cy="604041"/>
          </a:xfrm>
          <a:prstGeom prst="rect">
            <a:avLst/>
          </a:prstGeom>
        </p:spPr>
      </p:pic>
      <p:pic>
        <p:nvPicPr>
          <p:cNvPr id="2" name="Imagen 1" descr="GR salut logo(1)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077" y="9564692"/>
            <a:ext cx="1368038" cy="136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183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72</Words>
  <Application>Microsoft Macintosh PowerPoint</Application>
  <PresentationFormat>Personalizado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Presentación de PowerPoint</vt:lpstr>
    </vt:vector>
  </TitlesOfParts>
  <Manager/>
  <Company>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 a</dc:creator>
  <cp:keywords/>
  <dc:description/>
  <cp:lastModifiedBy>Estela Gomez</cp:lastModifiedBy>
  <cp:revision>34</cp:revision>
  <dcterms:created xsi:type="dcterms:W3CDTF">2018-03-27T09:26:35Z</dcterms:created>
  <dcterms:modified xsi:type="dcterms:W3CDTF">2022-01-03T13:32:21Z</dcterms:modified>
  <cp:category/>
</cp:coreProperties>
</file>